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8" r:id="rId4"/>
  </p:sldMasterIdLst>
  <p:handoutMasterIdLst>
    <p:handoutMasterId r:id="rId19"/>
  </p:handoutMasterIdLst>
  <p:sldIdLst>
    <p:sldId id="257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1" r:id="rId13"/>
    <p:sldId id="270" r:id="rId14"/>
    <p:sldId id="272" r:id="rId15"/>
    <p:sldId id="273" r:id="rId16"/>
    <p:sldId id="274" r:id="rId17"/>
    <p:sldId id="2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1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2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455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7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3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52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63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87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4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6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0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9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1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79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682" r:id="rId20"/>
    <p:sldLayoutId id="2147483683" r:id="rId21"/>
    <p:sldLayoutId id="2147483684" r:id="rId22"/>
    <p:sldLayoutId id="2147483685" r:id="rId23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66566" y="3193356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Семинар – практикум </a:t>
            </a:r>
          </a:p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«Формирование здорового образа жизни дошкольников в условиях ДОУ»</a:t>
            </a:r>
          </a:p>
          <a:p>
            <a:endParaRPr lang="ru-RU" sz="2000" dirty="0"/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Выполнила: Н.Н. Сидорова, ст. воспитатель</a:t>
            </a:r>
          </a:p>
          <a:p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. Ойха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2021г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04365" y="319335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-4.81481E-6 L 1.25E-6 -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3360" y="1271677"/>
            <a:ext cx="8418983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ctr">
              <a:lnSpc>
                <a:spcPct val="115000"/>
              </a:lnSpc>
              <a:spcAft>
                <a:spcPts val="70"/>
              </a:spcAft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 обучения здоровому образу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 относятся: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•Утренняя гимнастика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•Физкультурные занятия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-Серия игровых занятий о ЗОЖ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-Игротерапия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•Самомассаж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•Активный отдых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43" y="2708792"/>
            <a:ext cx="2002540" cy="3721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7" y="2788041"/>
            <a:ext cx="1463043" cy="364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096" y="810335"/>
            <a:ext cx="9259910" cy="441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ctr">
              <a:lnSpc>
                <a:spcPct val="115000"/>
              </a:lnSpc>
              <a:spcAft>
                <a:spcPts val="70"/>
              </a:spcAf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коррекционным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технологиям относятся: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•Артикуляционная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гимнастика.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•Технология музыкального воздействия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(используется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вспомогательного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снятия напряжения, повышения эмоционального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настроя).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Сказкотерапия (используют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психологической терапевтической и развивающей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работы).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Арттерапия  (правильно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подобранные цвета в группе снимают напряжение и повышают эмоциональный настрой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ребенка).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Песочная терапия.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58" y="2382975"/>
            <a:ext cx="2575565" cy="38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771" y="1325176"/>
            <a:ext cx="74826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важно, чтобы каждая из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имела оздоровительную направленность, а используемая в комплексе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здоровьесберегающая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в итоге сформировала бы у ребенка стойкую мотивацию на здоровый образ жизни и полноценное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3040221"/>
            <a:ext cx="2047740" cy="3297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2586068"/>
            <a:ext cx="1674254" cy="37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34"/>
          <p:cNvPicPr/>
          <p:nvPr/>
        </p:nvPicPr>
        <p:blipFill>
          <a:blip r:embed="rId2"/>
          <a:stretch>
            <a:fillRect/>
          </a:stretch>
        </p:blipFill>
        <p:spPr>
          <a:xfrm>
            <a:off x="2511380" y="695459"/>
            <a:ext cx="7160654" cy="54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930" y="2569705"/>
            <a:ext cx="6063051" cy="699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7" y="2896565"/>
            <a:ext cx="2115316" cy="31455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37149" y="1235608"/>
            <a:ext cx="6096000" cy="30782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-6350" algn="ctr">
              <a:lnSpc>
                <a:spcPct val="115000"/>
              </a:lnSpc>
              <a:spcAft>
                <a:spcPts val="7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</a:p>
          <a:p>
            <a:pPr marL="6350" indent="-6350" algn="just">
              <a:lnSpc>
                <a:spcPct val="115000"/>
              </a:lnSpc>
              <a:spcAft>
                <a:spcPts val="75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точнение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углубление компетенций воспитателей об основных факторах, способствующих укреплению и сохранению здоровья ребенка в условиях детского сада. 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1" y="3040221"/>
            <a:ext cx="2298197" cy="3297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17" y="2586068"/>
            <a:ext cx="1642875" cy="37520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75584" y="917426"/>
            <a:ext cx="6928833" cy="515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ctr">
              <a:lnSpc>
                <a:spcPct val="115000"/>
              </a:lnSpc>
              <a:spcAft>
                <a:spcPts val="70"/>
              </a:spcAft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</a:p>
          <a:p>
            <a:pPr marL="6350" indent="-6350" algn="just">
              <a:lnSpc>
                <a:spcPct val="115000"/>
              </a:lnSpc>
              <a:spcAft>
                <a:spcPts val="75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-расширить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знания педагогов с учетом современных требований по формированию основ физического воспитания и здорового образа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6350" indent="-6350" algn="just">
              <a:lnSpc>
                <a:spcPct val="115000"/>
              </a:lnSpc>
              <a:spcAft>
                <a:spcPts val="75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-способствовать использованию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инновационных подходов и новых технологий при организации физкультурно-оздоровительной работы в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ДОУ;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-развивать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творческий потенциал педагогов. 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7" y="2788041"/>
            <a:ext cx="1463043" cy="3642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43" y="2708792"/>
            <a:ext cx="2002540" cy="3721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12357" y="2337286"/>
            <a:ext cx="410058" cy="3715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7893" y="483835"/>
            <a:ext cx="8113690" cy="507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445" indent="-6350" algn="just">
              <a:lnSpc>
                <a:spcPct val="115000"/>
              </a:lnSpc>
              <a:spcAft>
                <a:spcPts val="45"/>
              </a:spcAft>
            </a:pPr>
            <a:endParaRPr lang="ru-RU" b="1" kern="0" dirty="0" smtClean="0">
              <a:solidFill>
                <a:srgbClr val="76923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4445" indent="-6350" algn="just">
              <a:lnSpc>
                <a:spcPct val="115000"/>
              </a:lnSpc>
              <a:spcAft>
                <a:spcPts val="45"/>
              </a:spcAft>
            </a:pPr>
            <a:r>
              <a:rPr lang="ru-RU" sz="2400" b="1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ЗДОРОВЬЕ»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-естественное состояние организма, характеризующееся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уравновешенностью с окружающей средой и отсутствием каких-либо болезненных изменений. </a:t>
            </a:r>
          </a:p>
          <a:p>
            <a:pPr marL="6350" marR="4445" indent="-6350" algn="just">
              <a:lnSpc>
                <a:spcPct val="115000"/>
              </a:lnSpc>
              <a:spcAft>
                <a:spcPts val="45"/>
              </a:spcAft>
            </a:pP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«ЗДОРОВЬЕ»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-нормальное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 функционирующего, неповрежденного организма. </a:t>
            </a:r>
          </a:p>
          <a:p>
            <a:pPr marL="6350" marR="4445" indent="-6350" algn="just">
              <a:lnSpc>
                <a:spcPct val="115000"/>
              </a:lnSpc>
              <a:spcAft>
                <a:spcPts val="45"/>
              </a:spcAft>
            </a:pPr>
            <a:r>
              <a:rPr lang="ru-RU" sz="2400" b="1" kern="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kern="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ЗДОРОВЬЕ»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-отсутствие болезней, физических дефектов, полное психическое, социально- нравственное и физиологическое благополучие.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4.07407E-6 C -0.06419 -0.00926 -0.12356 -0.03263 -0.19192 -0.02708 C -0.24049 -0.0206 -0.2862 -0.01666 -0.33294 0.02848 C -0.38672 0.08033 -0.42734 0.13403 -0.44922 0.19561 L -0.55403 0.48033 " pathEditMode="relative" rAng="2004000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2" y="2398215"/>
            <a:ext cx="2176276" cy="3846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58" y="2382975"/>
            <a:ext cx="2575565" cy="38618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90558" y="1213937"/>
            <a:ext cx="6096000" cy="28464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чего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зависит состояние здоровья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-от системы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здравоохранения –10%;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-от наследственных факторов –20%;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-от состояния окружающей среды –20%;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-от самого человека (образ жизни) –50%.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31" y="1339403"/>
            <a:ext cx="8564452" cy="282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ctr">
              <a:lnSpc>
                <a:spcPct val="115000"/>
              </a:lnSpc>
              <a:spcAft>
                <a:spcPts val="70"/>
              </a:spcAft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«Здоровый образ жизни»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ctr">
              <a:lnSpc>
                <a:spcPct val="115000"/>
              </a:lnSpc>
              <a:spcAft>
                <a:spcPts val="70"/>
              </a:spcAft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активная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людей, направленная на сохранение и улучшение собственного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это правильное, качественное питание, занятия спортом, отсутствие вредных привычек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2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9419" y="1159098"/>
            <a:ext cx="8344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 РФ «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гласит:</a:t>
            </a:r>
          </a:p>
          <a:p>
            <a:pPr algn="ctr"/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осуществляющие образовательную деятельность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	при 	реализации образовательных программ организуют и создают условия для охраны здоровья обучающихся, для профилактики заболеваний и оздоровления детей, для занятия ими физической культурой и спортом, пропагандируют и обучают навыкам здорового образа жизни»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0" y="3401561"/>
            <a:ext cx="2417069" cy="34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096" y="867664"/>
            <a:ext cx="106379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ФГОС ДО, направленного на решение одной из первостепенных задач «охраны и укрепления физического и психического здоровья детей, формирование общей культуры личности детей, в том числе ценности здорового образа жизни»,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быть созданы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условия для активизации инновационной деятельности по укреплению здоровья детей в образовательных учреждениях. Сохранение и укрепление здоровья детей, и формирование у них здорового образа жизни должно стать главным направлением в деятельности каждой дошкольной образовательной организации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44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370" y="688267"/>
            <a:ext cx="9981127" cy="515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631190" indent="-6350" algn="ctr">
              <a:lnSpc>
                <a:spcPct val="115000"/>
              </a:lnSpc>
              <a:spcAft>
                <a:spcPts val="70"/>
              </a:spcAf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технологии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сохранения и стимулирования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 относятся: 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Динамические паузы, физкультминутки, двигательные разминки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(проводятся во время занятий, 2-5 мин., в качестве профилактики утомления. Могут включать в себя элементы гимнастики для глаз, дыхательной гимнастики и др.)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•Подвижные и спортивные игры разной степени подвижности проводятся ежедневно во всех возрастных группах.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•Релаксация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•Пальчиковая гимнастика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•Гимнастика для глаз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•Бодрящая гимнастика (ежедневно после дневного сна, 5-10 мин. Форма проведения различна: упражнения на кроватках, возле кроваток, ходьба по тропе здоровья) </a:t>
            </a:r>
          </a:p>
          <a:p>
            <a:pPr marL="6350" indent="-6350" algn="just">
              <a:lnSpc>
                <a:spcPct val="115000"/>
              </a:lnSpc>
              <a:spcAft>
                <a:spcPts val="7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•Дыхательная гимнастика 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0</TotalTime>
  <Words>528</Words>
  <Application>Microsoft Office PowerPoint</Application>
  <PresentationFormat>Широкоэкранный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UI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2021-04-16T05:50:51Z</dcterms:created>
  <dcterms:modified xsi:type="dcterms:W3CDTF">2021-04-19T02:14:15Z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